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0" r:id="rId1"/>
  </p:sldMasterIdLst>
  <p:sldIdLst>
    <p:sldId id="329" r:id="rId2"/>
    <p:sldId id="303" r:id="rId3"/>
    <p:sldId id="330" r:id="rId4"/>
    <p:sldId id="331" r:id="rId5"/>
    <p:sldId id="332" r:id="rId6"/>
    <p:sldId id="333" r:id="rId7"/>
    <p:sldId id="334" r:id="rId8"/>
    <p:sldId id="335" r:id="rId9"/>
    <p:sldId id="336" r:id="rId10"/>
    <p:sldId id="337" r:id="rId11"/>
    <p:sldId id="338" r:id="rId12"/>
    <p:sldId id="339" r:id="rId13"/>
    <p:sldId id="340" r:id="rId14"/>
    <p:sldId id="341" r:id="rId15"/>
    <p:sldId id="342" r:id="rId16"/>
    <p:sldId id="343" r:id="rId17"/>
    <p:sldId id="344" r:id="rId18"/>
    <p:sldId id="345" r:id="rId19"/>
    <p:sldId id="346" r:id="rId20"/>
    <p:sldId id="347" r:id="rId21"/>
    <p:sldId id="348" r:id="rId22"/>
    <p:sldId id="349" r:id="rId23"/>
    <p:sldId id="350" r:id="rId24"/>
    <p:sldId id="351" r:id="rId25"/>
    <p:sldId id="352" r:id="rId26"/>
    <p:sldId id="353" r:id="rId27"/>
    <p:sldId id="354" r:id="rId28"/>
    <p:sldId id="355" r:id="rId29"/>
    <p:sldId id="356" r:id="rId30"/>
    <p:sldId id="357" r:id="rId31"/>
    <p:sldId id="358" r:id="rId32"/>
    <p:sldId id="359" r:id="rId33"/>
    <p:sldId id="360" r:id="rId34"/>
    <p:sldId id="361" r:id="rId35"/>
    <p:sldId id="362" r:id="rId36"/>
    <p:sldId id="363" r:id="rId37"/>
    <p:sldId id="364" r:id="rId38"/>
    <p:sldId id="367" r:id="rId39"/>
    <p:sldId id="368" r:id="rId40"/>
    <p:sldId id="372" r:id="rId41"/>
    <p:sldId id="373" r:id="rId4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069" autoAdjust="0"/>
    <p:restoredTop sz="94660"/>
  </p:normalViewPr>
  <p:slideViewPr>
    <p:cSldViewPr snapToGrid="0">
      <p:cViewPr varScale="1">
        <p:scale>
          <a:sx n="86" d="100"/>
          <a:sy n="86" d="100"/>
        </p:scale>
        <p:origin x="1517" y="58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8091" y="3085765"/>
            <a:ext cx="8240108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2" y="990600"/>
            <a:ext cx="7989752" cy="1504844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2" y="2495444"/>
            <a:ext cx="7989752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tr-TR"/>
              <a:t>Asıl alt başlık stilini düzenlemek için tıklayın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5/6/2022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15100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8092" y="599725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8693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6629400" y="599725"/>
            <a:ext cx="2057399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75725"/>
            <a:ext cx="1503123" cy="5183073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81192" y="675725"/>
            <a:ext cx="5922209" cy="5183073"/>
          </a:xfrm>
        </p:spPr>
        <p:txBody>
          <a:bodyPr vert="eaVert" anchor="t"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745255" y="5956136"/>
            <a:ext cx="947672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5/6/2022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592220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8219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8092" y="599725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228003"/>
            <a:ext cx="7989752" cy="3630795"/>
          </a:xfrm>
        </p:spPr>
        <p:txBody>
          <a:bodyPr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27861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52646" y="5141973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36573"/>
            <a:ext cx="7989751" cy="1504844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3" y="4541417"/>
            <a:ext cx="7989751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5/6/2022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79432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8092" y="599725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2" y="2228002"/>
            <a:ext cx="3899527" cy="3633047"/>
          </a:xfrm>
        </p:spPr>
        <p:txBody>
          <a:bodyPr>
            <a:normAutofit/>
          </a:bodyPr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282" y="2228003"/>
            <a:ext cx="3907662" cy="3633047"/>
          </a:xfrm>
        </p:spPr>
        <p:txBody>
          <a:bodyPr>
            <a:normAutofit/>
          </a:bodyPr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62098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ChangeAspect="1"/>
          </p:cNvSpPr>
          <p:nvPr/>
        </p:nvSpPr>
        <p:spPr>
          <a:xfrm>
            <a:off x="448092" y="599725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28003"/>
            <a:ext cx="3593500" cy="576262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2" y="2926051"/>
            <a:ext cx="3899527" cy="2934999"/>
          </a:xfrm>
        </p:spPr>
        <p:txBody>
          <a:bodyPr anchor="t">
            <a:normAutofit/>
          </a:bodyPr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69308" y="2228003"/>
            <a:ext cx="3601635" cy="576262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282" y="2926051"/>
            <a:ext cx="3907662" cy="2934999"/>
          </a:xfrm>
        </p:spPr>
        <p:txBody>
          <a:bodyPr anchor="t">
            <a:normAutofit/>
          </a:bodyPr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5/6/2022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07021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ChangeAspect="1"/>
          </p:cNvSpPr>
          <p:nvPr/>
        </p:nvSpPr>
        <p:spPr>
          <a:xfrm>
            <a:off x="448092" y="599725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5/6/2022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63783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5/6/2022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33680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52646" y="5141973"/>
            <a:ext cx="8238707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352" y="5262296"/>
            <a:ext cx="353662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399" y="601200"/>
            <a:ext cx="824040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305617" y="5262295"/>
            <a:ext cx="426532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5/6/2022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26044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4693389"/>
            <a:ext cx="7989752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8093" y="599725"/>
            <a:ext cx="8238706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tr-TR"/>
              <a:t>Resim eklemek için simgeye tıklayın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6"/>
            <a:ext cx="7989752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99733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687474"/>
            <a:ext cx="7989752" cy="108332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228003"/>
            <a:ext cx="7989752" cy="3630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5/6/2022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8091" y="441325"/>
            <a:ext cx="2719909" cy="10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5976001" y="441325"/>
            <a:ext cx="2710800" cy="10800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3216601" y="441325"/>
            <a:ext cx="2710800" cy="108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234530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3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4555AE9A-2146-4625-B27B-23DF9FEAF8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54635" y="4073826"/>
            <a:ext cx="5402510" cy="866301"/>
          </a:xfrm>
        </p:spPr>
        <p:txBody>
          <a:bodyPr>
            <a:normAutofit fontScale="90000"/>
          </a:bodyPr>
          <a:lstStyle/>
          <a:p>
            <a:pPr algn="ctr"/>
            <a:r>
              <a:rPr lang="tr-TR" sz="2700" dirty="0">
                <a:solidFill>
                  <a:schemeClr val="bg1"/>
                </a:solidFill>
                <a:latin typeface="BakerSignet BT" panose="020B0502050309030A04" pitchFamily="34" charset="0"/>
              </a:rPr>
              <a:t>Mühendislik ve mimarlık fakültesi</a:t>
            </a:r>
            <a:br>
              <a:rPr lang="tr-TR" sz="2700" dirty="0">
                <a:solidFill>
                  <a:schemeClr val="bg1"/>
                </a:solidFill>
                <a:latin typeface="BakerSignet BT" panose="020B0502050309030A04" pitchFamily="34" charset="0"/>
              </a:rPr>
            </a:br>
            <a:r>
              <a:rPr lang="tr-TR" sz="2700" dirty="0">
                <a:solidFill>
                  <a:schemeClr val="bg1"/>
                </a:solidFill>
                <a:latin typeface="BakerSignet BT" panose="020B0502050309030A04" pitchFamily="34" charset="0"/>
              </a:rPr>
              <a:t>bilgisayar mühendisliği bölümü</a:t>
            </a:r>
            <a:br>
              <a:rPr lang="tr-TR" sz="2700" dirty="0">
                <a:solidFill>
                  <a:schemeClr val="bg1"/>
                </a:solidFill>
                <a:latin typeface="BakerSignet BT" panose="020B0502050309030A04" pitchFamily="34" charset="0"/>
              </a:rPr>
            </a:br>
            <a:r>
              <a:rPr lang="tr-TR" sz="2700" dirty="0">
                <a:solidFill>
                  <a:schemeClr val="bg1"/>
                </a:solidFill>
                <a:latin typeface="BakerSignet BT" panose="020B0502050309030A04" pitchFamily="34" charset="0"/>
              </a:rPr>
              <a:t>bil1004 elektrik devreleri dersi</a:t>
            </a:r>
            <a:br>
              <a:rPr lang="tr-TR" sz="2000" dirty="0">
                <a:solidFill>
                  <a:schemeClr val="bg1"/>
                </a:solidFill>
                <a:latin typeface="BakerSignet BT" panose="020B0502050309030A04" pitchFamily="34" charset="0"/>
              </a:rPr>
            </a:br>
            <a:endParaRPr lang="tr-TR" sz="2000" dirty="0">
              <a:solidFill>
                <a:schemeClr val="bg1"/>
              </a:solidFill>
              <a:latin typeface="BakerSignet BT" panose="020B0502050309030A04" pitchFamily="34" charset="0"/>
            </a:endParaRP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0070670F-7709-4D59-978E-A87C4DD921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98958" y="5018852"/>
            <a:ext cx="7566870" cy="668884"/>
          </a:xfrm>
        </p:spPr>
        <p:txBody>
          <a:bodyPr>
            <a:normAutofit/>
          </a:bodyPr>
          <a:lstStyle/>
          <a:p>
            <a:r>
              <a:rPr lang="tr-TR" sz="2000" dirty="0">
                <a:solidFill>
                  <a:schemeClr val="bg1"/>
                </a:solidFill>
                <a:latin typeface="BakerSignet BT" panose="020B0502050309030A04" pitchFamily="34" charset="0"/>
              </a:rPr>
              <a:t>Bölüm 5: temel teoremler </a:t>
            </a:r>
            <a:r>
              <a:rPr lang="tr-TR" sz="2000">
                <a:solidFill>
                  <a:schemeClr val="bg1"/>
                </a:solidFill>
                <a:latin typeface="BakerSignet BT" panose="020B0502050309030A04" pitchFamily="34" charset="0"/>
              </a:rPr>
              <a:t>/ NORTON </a:t>
            </a:r>
            <a:r>
              <a:rPr lang="tr-TR" sz="2000" dirty="0">
                <a:solidFill>
                  <a:schemeClr val="bg1"/>
                </a:solidFill>
                <a:latin typeface="BakerSignet BT" panose="020B0502050309030A04" pitchFamily="34" charset="0"/>
              </a:rPr>
              <a:t>TEOREMİ</a:t>
            </a:r>
          </a:p>
        </p:txBody>
      </p:sp>
      <p:pic>
        <p:nvPicPr>
          <p:cNvPr id="1028" name="Picture 4" descr="Kırıkkale Üniversitesi">
            <a:extLst>
              <a:ext uri="{FF2B5EF4-FFF2-40B4-BE49-F238E27FC236}">
                <a16:creationId xmlns:a16="http://schemas.microsoft.com/office/drawing/2014/main" id="{C5FD386E-43C2-4724-8EBD-F3E69CC44C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8331" y="1248827"/>
            <a:ext cx="1381125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55986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2400" dirty="0">
                <a:latin typeface="BakerSignet BT"/>
              </a:rPr>
              <a:t>3. NORTON teoremi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84A62345-ECFC-7705-2592-331514A037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453" y="2252596"/>
            <a:ext cx="8060924" cy="2512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1370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2400" dirty="0">
                <a:latin typeface="BakerSignet BT"/>
              </a:rPr>
              <a:t>3. NORTON teoremi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BFB2125D-F3FE-AF6E-9499-7AA3AEB682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933" y="1956383"/>
            <a:ext cx="6719101" cy="4540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6483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2400" dirty="0">
                <a:latin typeface="BakerSignet BT"/>
              </a:rPr>
              <a:t>3. NORTON teoremi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9ABF80A8-9070-3407-14C2-C6E7EBAD16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631" y="2235369"/>
            <a:ext cx="3667125" cy="260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3553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2400" dirty="0">
                <a:latin typeface="BakerSignet BT"/>
              </a:rPr>
              <a:t>3. NORTON teoremi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5F37C9FF-28FB-69E5-CE68-EC47255C43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330" y="2223024"/>
            <a:ext cx="7874493" cy="276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7395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2400" dirty="0">
                <a:latin typeface="BakerSignet BT"/>
              </a:rPr>
              <a:t>3. NORTON teoremi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FBD12E99-5C8E-8122-8BB6-4036F7C777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616" y="1989546"/>
            <a:ext cx="8130903" cy="4180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2610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2400" dirty="0">
                <a:latin typeface="BakerSignet BT"/>
              </a:rPr>
              <a:t>3. NORTON teoremi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D26F66E6-EF02-C5A2-EE56-4F5D36B0F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033" y="1854540"/>
            <a:ext cx="6604986" cy="1953766"/>
          </a:xfrm>
          <a:prstGeom prst="rect">
            <a:avLst/>
          </a:prstGeom>
        </p:spPr>
      </p:pic>
      <p:pic>
        <p:nvPicPr>
          <p:cNvPr id="6" name="Resim 5">
            <a:extLst>
              <a:ext uri="{FF2B5EF4-FFF2-40B4-BE49-F238E27FC236}">
                <a16:creationId xmlns:a16="http://schemas.microsoft.com/office/drawing/2014/main" id="{7180BD67-9875-B631-BE5E-C9135F4488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9507" y="3892044"/>
            <a:ext cx="6338656" cy="2511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8205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2400" dirty="0">
                <a:latin typeface="BakerSignet BT"/>
              </a:rPr>
              <a:t>3. NORTON teoremi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011B40B3-37DA-96B3-636B-CA19689EE8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453" y="1893481"/>
            <a:ext cx="7510509" cy="4650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6999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2400" dirty="0">
                <a:latin typeface="BakerSignet BT"/>
              </a:rPr>
              <a:t>3. NORTON teoremi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63C9B98F-D16D-E2A9-B26B-9C8D441587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964" y="1945184"/>
            <a:ext cx="7466120" cy="3965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3761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2400" dirty="0">
                <a:latin typeface="BakerSignet BT"/>
              </a:rPr>
              <a:t>3. NORTON teoremi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ACFE2CF5-AFEA-3A77-681A-DB2D1883A0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934" y="2346082"/>
            <a:ext cx="8336132" cy="2165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2370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2400" dirty="0">
                <a:latin typeface="BakerSignet BT"/>
              </a:rPr>
              <a:t>3. NORTON teoremi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475CD51B-0210-15B2-FA1E-56572ABFDF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963" y="1951153"/>
            <a:ext cx="7368466" cy="4219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994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2400" dirty="0">
                <a:latin typeface="BakerSignet BT"/>
              </a:rPr>
              <a:t>3. NORTON teoremi</a:t>
            </a: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5BE5273B-52B6-5C17-4D1A-9CFC89AC78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043" y="2249602"/>
            <a:ext cx="8588058" cy="235879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2400" dirty="0">
                <a:latin typeface="BakerSignet BT"/>
              </a:rPr>
              <a:t>3. NORTON teoremi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C4E2DA81-E6DB-6F51-DB0B-B26BEF59FA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436" y="2004238"/>
            <a:ext cx="7989752" cy="3926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8452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2400" dirty="0">
                <a:latin typeface="BakerSignet BT"/>
              </a:rPr>
              <a:t>3. NORTON teoremi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FF9A6CC7-3067-8BFA-5B3A-1D15893F75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186" y="2274172"/>
            <a:ext cx="8060924" cy="2606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8132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2400" dirty="0">
                <a:latin typeface="BakerSignet BT"/>
              </a:rPr>
              <a:t>3. NORTON teoremi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7E38AAD4-7AE8-ABAB-FCE8-EF36ABA2C5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672" y="2104007"/>
            <a:ext cx="6108400" cy="4620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1816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2400" dirty="0">
                <a:latin typeface="BakerSignet BT"/>
              </a:rPr>
              <a:t>3. NORTON teoremi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D835974F-3E2B-635C-F581-BFD57272A2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335" y="1902456"/>
            <a:ext cx="7734855" cy="4509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3994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2400" dirty="0">
                <a:latin typeface="BakerSignet BT"/>
              </a:rPr>
              <a:t>3. NORTON teoremi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AE23DE4F-C4E4-11D4-8C1A-3A66BAB056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925" y="2273598"/>
            <a:ext cx="7989752" cy="2040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953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2400" dirty="0">
                <a:latin typeface="BakerSignet BT"/>
              </a:rPr>
              <a:t>3. NORTON teoremi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CF77D28B-FCAA-D9C3-AFCC-D25449AFC1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832" y="2105689"/>
            <a:ext cx="8456644" cy="2981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7798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2400" dirty="0">
                <a:latin typeface="BakerSignet BT"/>
              </a:rPr>
              <a:t>3. NORTON teoremi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CAFE57D5-294B-BC7C-EC22-F00D5EA201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602" y="2010476"/>
            <a:ext cx="7232296" cy="4654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6797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2400" dirty="0">
                <a:latin typeface="BakerSignet BT"/>
              </a:rPr>
              <a:t>3. NORTON teoremi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4052AF03-2CE5-C385-1176-FCD3C60C8A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964" y="1924050"/>
            <a:ext cx="6003836" cy="2745604"/>
          </a:xfrm>
          <a:prstGeom prst="rect">
            <a:avLst/>
          </a:prstGeom>
        </p:spPr>
      </p:pic>
      <p:pic>
        <p:nvPicPr>
          <p:cNvPr id="6" name="Resim 5">
            <a:extLst>
              <a:ext uri="{FF2B5EF4-FFF2-40B4-BE49-F238E27FC236}">
                <a16:creationId xmlns:a16="http://schemas.microsoft.com/office/drawing/2014/main" id="{829B6364-3B08-772F-C9B8-AC926CE2C0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0662" y="4798658"/>
            <a:ext cx="2390775" cy="97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2157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2400" dirty="0">
                <a:latin typeface="BakerSignet BT"/>
              </a:rPr>
              <a:t>3. NORTON teoremi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A788CB37-07B1-A994-95A7-12C22E4B1A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192" y="1855748"/>
            <a:ext cx="6099931" cy="4896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4443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2400" dirty="0">
                <a:latin typeface="BakerSignet BT"/>
              </a:rPr>
              <a:t>3. NORTON teoremi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315E8FED-5F1D-17FE-E5BE-D118CC16E5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751" y="2116549"/>
            <a:ext cx="8155157" cy="2901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9089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2400" dirty="0">
                <a:latin typeface="BakerSignet BT"/>
              </a:rPr>
              <a:t>3. NORTON teoremi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B2AE058B-7C00-6BF7-0E73-FBDB6E5F20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251" y="2011739"/>
            <a:ext cx="7057748" cy="4225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3350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2400" dirty="0">
                <a:latin typeface="BakerSignet BT"/>
              </a:rPr>
              <a:t>3. NORTON teoremi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033A30D2-EA09-F6EE-F90B-7263A49A91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972" y="1935340"/>
            <a:ext cx="5925706" cy="4382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9631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2400" dirty="0">
                <a:latin typeface="BakerSignet BT"/>
              </a:rPr>
              <a:t>3. NORTON teoremi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2DA24ABC-F48C-AE50-4103-DD466DEA08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932" y="2031044"/>
            <a:ext cx="4825060" cy="2615167"/>
          </a:xfrm>
          <a:prstGeom prst="rect">
            <a:avLst/>
          </a:prstGeom>
        </p:spPr>
      </p:pic>
      <p:pic>
        <p:nvPicPr>
          <p:cNvPr id="6" name="Resim 5">
            <a:extLst>
              <a:ext uri="{FF2B5EF4-FFF2-40B4-BE49-F238E27FC236}">
                <a16:creationId xmlns:a16="http://schemas.microsoft.com/office/drawing/2014/main" id="{BB62177B-13B6-BF71-9CE4-CFC7D9E956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222" y="4319870"/>
            <a:ext cx="6867324" cy="2002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6171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2400" dirty="0">
                <a:latin typeface="BakerSignet BT"/>
              </a:rPr>
              <a:t>3. NORTON teoremi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9283B411-8448-6096-563F-9BD11060DB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71" y="2079291"/>
            <a:ext cx="7989753" cy="3007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7227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2400" dirty="0">
                <a:latin typeface="BakerSignet BT"/>
              </a:rPr>
              <a:t>3. NORTON teoremi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4A421272-1347-2827-1AE6-D149AF7BC4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304" y="1895091"/>
            <a:ext cx="6682343" cy="4899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1261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2400" dirty="0">
                <a:latin typeface="BakerSignet BT"/>
              </a:rPr>
              <a:t>3. NORTON teoremi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4303BC12-2723-AE67-2919-3B9EB897D9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255" y="1980539"/>
            <a:ext cx="6827067" cy="4355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5200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2400" dirty="0">
                <a:latin typeface="BakerSignet BT"/>
              </a:rPr>
              <a:t>3. NORTON teoremi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144892F1-CF6C-B4FF-5A70-6B770787A3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904" y="2047887"/>
            <a:ext cx="7642611" cy="3176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384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2400" dirty="0">
                <a:latin typeface="BakerSignet BT"/>
              </a:rPr>
              <a:t>3. NORTON teoremi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63422CBF-C242-10AF-6F02-AF90983744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192" y="2024702"/>
            <a:ext cx="6396657" cy="2423579"/>
          </a:xfrm>
          <a:prstGeom prst="rect">
            <a:avLst/>
          </a:prstGeom>
        </p:spPr>
      </p:pic>
      <p:pic>
        <p:nvPicPr>
          <p:cNvPr id="6" name="Resim 5">
            <a:extLst>
              <a:ext uri="{FF2B5EF4-FFF2-40B4-BE49-F238E27FC236}">
                <a16:creationId xmlns:a16="http://schemas.microsoft.com/office/drawing/2014/main" id="{7873F3B4-2881-E70A-B1D1-E04C1FDB41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999" y="4357456"/>
            <a:ext cx="5806088" cy="1489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3089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2400" dirty="0">
                <a:latin typeface="BakerSignet BT"/>
              </a:rPr>
              <a:t>3. NORTON teoremi</a:t>
            </a:r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8041C303-D120-ED4F-C85C-F4CC196ABE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5942" y="3245225"/>
            <a:ext cx="2532750" cy="367550"/>
          </a:xfrm>
          <a:prstGeom prst="rect">
            <a:avLst/>
          </a:prstGeom>
        </p:spPr>
      </p:pic>
      <p:pic>
        <p:nvPicPr>
          <p:cNvPr id="8" name="Resim 7">
            <a:extLst>
              <a:ext uri="{FF2B5EF4-FFF2-40B4-BE49-F238E27FC236}">
                <a16:creationId xmlns:a16="http://schemas.microsoft.com/office/drawing/2014/main" id="{A301492B-1E5F-9615-A950-0594915982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168" y="4330535"/>
            <a:ext cx="7363149" cy="1775571"/>
          </a:xfrm>
          <a:prstGeom prst="rect">
            <a:avLst/>
          </a:prstGeom>
        </p:spPr>
      </p:pic>
      <p:pic>
        <p:nvPicPr>
          <p:cNvPr id="10" name="Resim 9">
            <a:extLst>
              <a:ext uri="{FF2B5EF4-FFF2-40B4-BE49-F238E27FC236}">
                <a16:creationId xmlns:a16="http://schemas.microsoft.com/office/drawing/2014/main" id="{6D70ABC1-BBB0-DDD8-DEA5-CCB7EE8E3B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192" y="1944384"/>
            <a:ext cx="5748455" cy="2386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64230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2400" dirty="0">
                <a:latin typeface="BakerSignet BT"/>
              </a:rPr>
              <a:t>3. NORTON teoremi</a:t>
            </a:r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A40E6589-A5FC-93E4-B009-EDB77D4810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134" y="2141792"/>
            <a:ext cx="7795056" cy="283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6037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2400" dirty="0">
                <a:latin typeface="BakerSignet BT"/>
              </a:rPr>
              <a:t>3. NORTON teoremi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85590FFD-1E96-7432-142F-D598752934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192" y="2102224"/>
            <a:ext cx="7044245" cy="4154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3252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2400" dirty="0">
                <a:latin typeface="BakerSignet BT"/>
              </a:rPr>
              <a:t>3. NORTON teoremi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B0C0C94A-F699-32BB-D44F-509C7DCC25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596" y="2436767"/>
            <a:ext cx="8185212" cy="2204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60901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2400" dirty="0">
                <a:latin typeface="BakerSignet BT"/>
              </a:rPr>
              <a:t>3. NORTON teoremi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B4E17E8A-9AB4-5E58-486C-B7303446DE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407" y="2158338"/>
            <a:ext cx="8255401" cy="2760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36469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2400" dirty="0">
                <a:latin typeface="BakerSignet BT"/>
              </a:rPr>
              <a:t>3. NORTON teoremi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52667124-8F30-5606-BB9D-3226C7D1EB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192" y="2024541"/>
            <a:ext cx="6353730" cy="4120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2804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2400" dirty="0">
                <a:latin typeface="BakerSignet BT"/>
              </a:rPr>
              <a:t>3. NORTON teoremi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65C32FDA-7CC7-CBF5-9251-B0B5C551E7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474" y="1948186"/>
            <a:ext cx="7119891" cy="4485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8425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2400" dirty="0">
                <a:latin typeface="BakerSignet BT"/>
              </a:rPr>
              <a:t>3. NORTON teoremi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6A66F4E6-4DFA-4945-95C5-310EC284BF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970" y="2172648"/>
            <a:ext cx="8220722" cy="291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1996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2400" dirty="0">
                <a:latin typeface="BakerSignet BT"/>
              </a:rPr>
              <a:t>3. NORTON teoremi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D796D7BC-E17B-8BDB-0C7D-2FB2B4414D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431" y="1925336"/>
            <a:ext cx="8291744" cy="3007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1722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2400" dirty="0">
                <a:latin typeface="BakerSignet BT"/>
              </a:rPr>
              <a:t>3. NORTON teoremi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C0FDFD1C-47FB-27B7-CE38-D71A740615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229" y="1943500"/>
            <a:ext cx="7457243" cy="3839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286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2400" dirty="0">
                <a:latin typeface="BakerSignet BT"/>
              </a:rPr>
              <a:t>3. NORTON teoremi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04D687EF-48D1-148D-21D1-00DEEE0C8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192" y="2060984"/>
            <a:ext cx="5196304" cy="4109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885183"/>
      </p:ext>
    </p:extLst>
  </p:cSld>
  <p:clrMapOvr>
    <a:masterClrMapping/>
  </p:clrMapOvr>
</p:sld>
</file>

<file path=ppt/theme/theme1.xml><?xml version="1.0" encoding="utf-8"?>
<a:theme xmlns:a="http://schemas.openxmlformats.org/drawingml/2006/main" name="Kar Payı">
  <a:themeElements>
    <a:clrScheme name="Mavi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Kar Payı">
      <a:maj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Kar Payı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C21699FF-00E4-43C8-BBCC-D7E5536C371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TM03457464[[fn=Kar Payı]]</Template>
  <TotalTime>947</TotalTime>
  <Words>182</Words>
  <Application>Microsoft Office PowerPoint</Application>
  <PresentationFormat>Ekran Gösterisi (4:3)</PresentationFormat>
  <Paragraphs>42</Paragraphs>
  <Slides>41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3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41</vt:i4>
      </vt:variant>
    </vt:vector>
  </HeadingPairs>
  <TitlesOfParts>
    <vt:vector size="45" baseType="lpstr">
      <vt:lpstr>BakerSignet BT</vt:lpstr>
      <vt:lpstr>Gill Sans MT</vt:lpstr>
      <vt:lpstr>Wingdings 2</vt:lpstr>
      <vt:lpstr>Kar Payı</vt:lpstr>
      <vt:lpstr>Mühendislik ve mimarlık fakültesi bilgisayar mühendisliği bölümü bil1004 elektrik devreleri dersi </vt:lpstr>
      <vt:lpstr>3. NORTON teoremi</vt:lpstr>
      <vt:lpstr>3. NORTON teoremi</vt:lpstr>
      <vt:lpstr>3. NORTON teoremi</vt:lpstr>
      <vt:lpstr>3. NORTON teoremi</vt:lpstr>
      <vt:lpstr>3. NORTON teoremi</vt:lpstr>
      <vt:lpstr>3. NORTON teoremi</vt:lpstr>
      <vt:lpstr>3. NORTON teoremi</vt:lpstr>
      <vt:lpstr>3. NORTON teoremi</vt:lpstr>
      <vt:lpstr>3. NORTON teoremi</vt:lpstr>
      <vt:lpstr>3. NORTON teoremi</vt:lpstr>
      <vt:lpstr>3. NORTON teoremi</vt:lpstr>
      <vt:lpstr>3. NORTON teoremi</vt:lpstr>
      <vt:lpstr>3. NORTON teoremi</vt:lpstr>
      <vt:lpstr>3. NORTON teoremi</vt:lpstr>
      <vt:lpstr>3. NORTON teoremi</vt:lpstr>
      <vt:lpstr>3. NORTON teoremi</vt:lpstr>
      <vt:lpstr>3. NORTON teoremi</vt:lpstr>
      <vt:lpstr>3. NORTON teoremi</vt:lpstr>
      <vt:lpstr>3. NORTON teoremi</vt:lpstr>
      <vt:lpstr>3. NORTON teoremi</vt:lpstr>
      <vt:lpstr>3. NORTON teoremi</vt:lpstr>
      <vt:lpstr>3. NORTON teoremi</vt:lpstr>
      <vt:lpstr>3. NORTON teoremi</vt:lpstr>
      <vt:lpstr>3. NORTON teoremi</vt:lpstr>
      <vt:lpstr>3. NORTON teoremi</vt:lpstr>
      <vt:lpstr>3. NORTON teoremi</vt:lpstr>
      <vt:lpstr>3. NORTON teoremi</vt:lpstr>
      <vt:lpstr>3. NORTON teoremi</vt:lpstr>
      <vt:lpstr>3. NORTON teoremi</vt:lpstr>
      <vt:lpstr>3. NORTON teoremi</vt:lpstr>
      <vt:lpstr>3. NORTON teoremi</vt:lpstr>
      <vt:lpstr>3. NORTON teoremi</vt:lpstr>
      <vt:lpstr>3. NORTON teoremi</vt:lpstr>
      <vt:lpstr>3. NORTON teoremi</vt:lpstr>
      <vt:lpstr>3. NORTON teoremi</vt:lpstr>
      <vt:lpstr>3. NORTON teoremi</vt:lpstr>
      <vt:lpstr>3. NORTON teoremi</vt:lpstr>
      <vt:lpstr>3. NORTON teoremi</vt:lpstr>
      <vt:lpstr>3. NORTON teoremi</vt:lpstr>
      <vt:lpstr>3. NORTON teoremi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Elektrik-elektroniğe giriş</dc:title>
  <dc:creator>Hüseyin AYDİLEK</dc:creator>
  <cp:lastModifiedBy>ÖZGE PİNAR AKKAŞ</cp:lastModifiedBy>
  <cp:revision>109</cp:revision>
  <dcterms:created xsi:type="dcterms:W3CDTF">2018-02-27T19:21:44Z</dcterms:created>
  <dcterms:modified xsi:type="dcterms:W3CDTF">2022-05-06T08:16:07Z</dcterms:modified>
</cp:coreProperties>
</file>